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Montserrat Black"/>
      <p:bold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MontserratBlack-boldItalic.fntdata"/><Relationship Id="rId21" Type="http://schemas.openxmlformats.org/officeDocument/2006/relationships/font" Target="fonts/MontserratBlack-bold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801c391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801c391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df5ecd9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df5ecd9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5587a62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5587a62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5587a622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5587a622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5587a622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5587a62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5587a622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5587a622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5587a62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5587a62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Debugging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QnA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08600" y="1115863"/>
            <a:ext cx="40206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Role of debugging in ensuring robust and reliable code.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Harnessing stack traces, console debugging and browser developer tools for diagnosis.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Skillfully debugging JavaScript using breakpoints, step controls and variable inspection.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Importance of Debugging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Debugging ensures code correctness, functionality, and user experience.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It saves time by identifying issues early in the development process.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Effective debugging skills are fundamental to becoming a proficient developer.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Stack Traces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 stack trace is a detailed report of function calls leading to an error.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Analyzing the stack trace helps pinpoint the exact location of the error.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JavaScript automatically generates stack traces for unhandled exceptions.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Interpreting Stack Traces: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Identify the error type and its description.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Review the line number and file name where the error occurred.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Ascertain the sequence of function calls that led to the error.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Using Console for Debugging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rgbClr val="00FF00"/>
                </a:solidFill>
              </a:rPr>
              <a:t>console.log()</a:t>
            </a:r>
            <a:r>
              <a:rPr lang="en-GB" sz="1600">
                <a:solidFill>
                  <a:schemeClr val="lt1"/>
                </a:solidFill>
              </a:rPr>
              <a:t>: Print variables, objects, and messages for inspection.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rgbClr val="FF0000"/>
                </a:solidFill>
              </a:rPr>
              <a:t>console.error()</a:t>
            </a:r>
            <a:r>
              <a:rPr lang="en-GB" sz="1600">
                <a:solidFill>
                  <a:schemeClr val="lt1"/>
                </a:solidFill>
              </a:rPr>
              <a:t>: Highlight errors in red to draw immediate attention.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rgbClr val="FFFF00"/>
                </a:solidFill>
              </a:rPr>
              <a:t>console.warn()</a:t>
            </a:r>
            <a:r>
              <a:rPr lang="en-GB" sz="1600">
                <a:solidFill>
                  <a:schemeClr val="lt1"/>
                </a:solidFill>
              </a:rPr>
              <a:t>: Emit warnings for potential issues that don't halt execution.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Browser Developer Tools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Access developer tools with F12 or Ctrl+Shift+I in most browsers.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Gain insights into the Document Object Model (DOM), network requests, and JavaScript execution.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DevTools empower real-time analysis, performance profiling, and responsive design testing.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Inspecting Elements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"Elements" panel: Examine and manipulate the HTML and CSS of your page.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Hover over elements to visualize dimensions, positioning, and styles.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Live-edit HTML and CSS for rapid iteration and experimentation.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Right-click on an element and select "Break on" to pause execution when the element changes.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Debugging JavaScript</a:t>
            </a:r>
            <a:endParaRPr b="1" sz="30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Set breakpoints at specific lines to pause code execution for inspection.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"Step Over," "Step Into," and "Step Out" buttons navigate through code execution.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Inspect variables, watches, and the call stack for a deeper understanding of the code's behavior.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"Network" panel: Monitor API requests, responses, and performance.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"Console" panel: Execute JavaScript commands and review logs and errors.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